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3960" y="-10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E020-1076-A946-8D95-45B5692BC5B7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7E75-77FC-1C4D-8DF2-D677C42B9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E020-1076-A946-8D95-45B5692BC5B7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7E75-77FC-1C4D-8DF2-D677C42B9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E020-1076-A946-8D95-45B5692BC5B7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7E75-77FC-1C4D-8DF2-D677C42B9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E020-1076-A946-8D95-45B5692BC5B7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7E75-77FC-1C4D-8DF2-D677C42B9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E020-1076-A946-8D95-45B5692BC5B7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7E75-77FC-1C4D-8DF2-D677C42B9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E020-1076-A946-8D95-45B5692BC5B7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7E75-77FC-1C4D-8DF2-D677C42B9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E020-1076-A946-8D95-45B5692BC5B7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7E75-77FC-1C4D-8DF2-D677C42B9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E020-1076-A946-8D95-45B5692BC5B7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7E75-77FC-1C4D-8DF2-D677C42B9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E020-1076-A946-8D95-45B5692BC5B7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7E75-77FC-1C4D-8DF2-D677C42B9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E020-1076-A946-8D95-45B5692BC5B7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7E75-77FC-1C4D-8DF2-D677C42B9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E020-1076-A946-8D95-45B5692BC5B7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7E75-77FC-1C4D-8DF2-D677C42B9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AE020-1076-A946-8D95-45B5692BC5B7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37E75-77FC-1C4D-8DF2-D677C42B9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525621" cy="36408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7452" y="1337733"/>
            <a:ext cx="1571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merican Typewriter"/>
                <a:cs typeface="American Typewriter"/>
              </a:rPr>
              <a:t> I  SPY</a:t>
            </a:r>
            <a:endParaRPr lang="en-US" sz="2000" dirty="0">
              <a:latin typeface="American Typewriter"/>
              <a:cs typeface="American Typewriter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53567">
            <a:off x="1119830" y="1217239"/>
            <a:ext cx="1173120" cy="9580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72154" y="0"/>
            <a:ext cx="4485846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Monthly Character Education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b="1" u="sng" dirty="0" smtClean="0"/>
              <a:t>August</a:t>
            </a:r>
          </a:p>
          <a:p>
            <a:pPr algn="ctr"/>
            <a:r>
              <a:rPr lang="en-US" sz="2400" dirty="0" smtClean="0"/>
              <a:t>Respect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b="1" u="sng" dirty="0" smtClean="0"/>
              <a:t>September</a:t>
            </a:r>
          </a:p>
          <a:p>
            <a:pPr algn="ctr"/>
            <a:r>
              <a:rPr lang="en-US" sz="2400" dirty="0" smtClean="0"/>
              <a:t>Responsibility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b="1" u="sng" dirty="0" smtClean="0"/>
              <a:t>October</a:t>
            </a:r>
          </a:p>
          <a:p>
            <a:pPr algn="ctr"/>
            <a:r>
              <a:rPr lang="en-US" sz="2400" dirty="0" smtClean="0"/>
              <a:t>Kindness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b="1" u="sng" dirty="0" smtClean="0"/>
              <a:t>November</a:t>
            </a:r>
          </a:p>
          <a:p>
            <a:pPr algn="ctr"/>
            <a:r>
              <a:rPr lang="en-US" sz="2400" dirty="0" smtClean="0"/>
              <a:t>Honesty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b="1" u="sng" dirty="0" smtClean="0"/>
              <a:t>December</a:t>
            </a:r>
          </a:p>
          <a:p>
            <a:pPr algn="ctr"/>
            <a:r>
              <a:rPr lang="en-US" sz="2400" dirty="0" smtClean="0"/>
              <a:t>Fairness</a:t>
            </a:r>
          </a:p>
        </p:txBody>
      </p:sp>
      <p:sp>
        <p:nvSpPr>
          <p:cNvPr id="6" name="Rectangle 5"/>
          <p:cNvSpPr/>
          <p:nvPr/>
        </p:nvSpPr>
        <p:spPr>
          <a:xfrm>
            <a:off x="344933" y="3640803"/>
            <a:ext cx="3429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 smtClean="0"/>
              <a:t>January</a:t>
            </a:r>
          </a:p>
          <a:p>
            <a:pPr algn="ctr"/>
            <a:r>
              <a:rPr lang="en-US" sz="2400" dirty="0" smtClean="0"/>
              <a:t>Citizenship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b="1" u="sng" dirty="0" smtClean="0"/>
              <a:t>February</a:t>
            </a:r>
          </a:p>
          <a:p>
            <a:pPr algn="ctr"/>
            <a:r>
              <a:rPr lang="en-US" sz="2400" dirty="0" smtClean="0"/>
              <a:t>Trustworthiness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b="1" u="sng" dirty="0" smtClean="0"/>
              <a:t>March</a:t>
            </a:r>
          </a:p>
          <a:p>
            <a:pPr algn="ctr"/>
            <a:r>
              <a:rPr lang="en-US" sz="2400" dirty="0" smtClean="0"/>
              <a:t>Diligence 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b="1" u="sng" dirty="0" smtClean="0"/>
              <a:t>April </a:t>
            </a:r>
          </a:p>
          <a:p>
            <a:pPr algn="ctr"/>
            <a:r>
              <a:rPr lang="en-US" sz="2400" dirty="0" smtClean="0"/>
              <a:t>Integrity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b="1" u="sng" dirty="0" smtClean="0"/>
              <a:t>May</a:t>
            </a:r>
          </a:p>
          <a:p>
            <a:pPr algn="ctr"/>
            <a:r>
              <a:rPr lang="en-US" sz="2400" dirty="0" smtClean="0"/>
              <a:t>Courage</a:t>
            </a:r>
            <a:endParaRPr lang="en-US" sz="2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7045" y="6841067"/>
            <a:ext cx="2798955" cy="13811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8861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11049">
            <a:off x="2573147" y="3227853"/>
            <a:ext cx="3695178" cy="30176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0053" y="3623733"/>
            <a:ext cx="55510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American Typewriter"/>
                <a:cs typeface="American Typewriter"/>
              </a:rPr>
              <a:t> </a:t>
            </a:r>
            <a:r>
              <a:rPr lang="en-US" sz="6000" b="1" dirty="0" smtClean="0">
                <a:latin typeface="American Typewriter"/>
                <a:cs typeface="American Typewriter"/>
              </a:rPr>
              <a:t>I    SPY</a:t>
            </a:r>
            <a:endParaRPr lang="en-US" sz="6000" b="1" dirty="0">
              <a:latin typeface="American Typewriter"/>
              <a:cs typeface="American Typewrit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29</Words>
  <Application>Microsoft Macintosh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Devonah Bowers</dc:creator>
  <cp:lastModifiedBy>Devonah Bowers</cp:lastModifiedBy>
  <cp:revision>4</cp:revision>
  <cp:lastPrinted>2016-08-11T13:39:03Z</cp:lastPrinted>
  <dcterms:created xsi:type="dcterms:W3CDTF">2016-08-11T14:45:35Z</dcterms:created>
  <dcterms:modified xsi:type="dcterms:W3CDTF">2016-08-11T14:49:53Z</dcterms:modified>
</cp:coreProperties>
</file>