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2264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55C5-85F2-A240-8EAE-2E2B632822C8}" type="datetimeFigureOut">
              <a:rPr lang="en-US" smtClean="0"/>
              <a:pPr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FAE1-C688-4144-B87C-C9EDFDCDE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-1590" y="-3178"/>
            <a:ext cx="4572795" cy="3430589"/>
            <a:chOff x="-1590" y="-3178"/>
            <a:chExt cx="4572795" cy="3430589"/>
          </a:xfrm>
        </p:grpSpPr>
        <p:grpSp>
          <p:nvGrpSpPr>
            <p:cNvPr id="16" name="Group 15"/>
            <p:cNvGrpSpPr/>
            <p:nvPr/>
          </p:nvGrpSpPr>
          <p:grpSpPr>
            <a:xfrm>
              <a:off x="282248" y="283845"/>
              <a:ext cx="1728638" cy="1953243"/>
              <a:chOff x="-256554" y="-833896"/>
              <a:chExt cx="7440056" cy="10725196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256554" y="-833896"/>
                <a:ext cx="7440056" cy="10725196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1468816" y="3277472"/>
                <a:ext cx="3768379" cy="1520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American Typewriter"/>
                    <a:cs typeface="American Typewriter"/>
                  </a:rPr>
                  <a:t>I    SPY</a:t>
                </a:r>
                <a:endParaRPr lang="en-US" sz="1200" b="1" dirty="0">
                  <a:latin typeface="American Typewriter"/>
                  <a:cs typeface="American Typewriter"/>
                </a:endParaRPr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0953567">
                <a:off x="2980243" y="2800774"/>
                <a:ext cx="3141708" cy="3242834"/>
              </a:xfrm>
              <a:prstGeom prst="rect">
                <a:avLst/>
              </a:prstGeom>
            </p:spPr>
          </p:pic>
        </p:grpSp>
        <p:sp>
          <p:nvSpPr>
            <p:cNvPr id="17" name="Title 1"/>
            <p:cNvSpPr txBox="1">
              <a:spLocks/>
            </p:cNvSpPr>
            <p:nvPr/>
          </p:nvSpPr>
          <p:spPr>
            <a:xfrm>
              <a:off x="-1590" y="-3178"/>
              <a:ext cx="4572795" cy="343058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10886" y="134707"/>
              <a:ext cx="242460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With My Character Eye</a:t>
              </a:r>
            </a:p>
            <a:p>
              <a:pPr algn="ctr"/>
              <a:r>
                <a:rPr lang="en-US" sz="1200" dirty="0" smtClean="0"/>
                <a:t> </a:t>
              </a:r>
            </a:p>
            <a:p>
              <a:pPr algn="ctr"/>
              <a:r>
                <a:rPr lang="en-US" sz="1200" dirty="0" smtClean="0"/>
                <a:t>_____________________________</a:t>
              </a:r>
            </a:p>
            <a:p>
              <a:pPr algn="ctr"/>
              <a:r>
                <a:rPr lang="en-US" sz="1200" dirty="0" smtClean="0"/>
                <a:t>(Student’s Name)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Showing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sz="1200" dirty="0" smtClean="0"/>
                <a:t>_____________________________</a:t>
              </a:r>
            </a:p>
            <a:p>
              <a:pPr algn="ctr"/>
              <a:r>
                <a:rPr lang="en-US" sz="1200" dirty="0" smtClean="0"/>
                <a:t>(Character)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248" y="2258365"/>
              <a:ext cx="41532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Please tell why you have recognized this student. </a:t>
              </a:r>
              <a:r>
                <a:rPr lang="en-US" sz="1600" dirty="0" smtClean="0"/>
                <a:t>______________________________________________________________________________</a:t>
              </a:r>
              <a:r>
                <a:rPr lang="en-US" sz="1600" dirty="0" smtClean="0">
                  <a:solidFill>
                    <a:schemeClr val="bg1"/>
                  </a:solidFill>
                </a:rPr>
                <a:t>_ </a:t>
              </a:r>
              <a:r>
                <a:rPr lang="en-US" sz="1600" dirty="0" smtClean="0"/>
                <a:t>            - ____________________</a:t>
              </a:r>
              <a:r>
                <a:rPr lang="en-US" sz="1200" dirty="0" smtClean="0"/>
                <a:t>(Teacher’s Name)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71205" y="0"/>
            <a:ext cx="4572795" cy="3430589"/>
            <a:chOff x="-1590" y="-3178"/>
            <a:chExt cx="4572795" cy="3430589"/>
          </a:xfrm>
        </p:grpSpPr>
        <p:grpSp>
          <p:nvGrpSpPr>
            <p:cNvPr id="22" name="Group 15"/>
            <p:cNvGrpSpPr/>
            <p:nvPr/>
          </p:nvGrpSpPr>
          <p:grpSpPr>
            <a:xfrm>
              <a:off x="282248" y="283845"/>
              <a:ext cx="1728638" cy="1953243"/>
              <a:chOff x="-256554" y="-833896"/>
              <a:chExt cx="7440056" cy="1072519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256554" y="-833896"/>
                <a:ext cx="7440056" cy="10725196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1468816" y="3277472"/>
                <a:ext cx="3768379" cy="1520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American Typewriter"/>
                    <a:cs typeface="American Typewriter"/>
                  </a:rPr>
                  <a:t>I    SPY</a:t>
                </a:r>
                <a:endParaRPr lang="en-US" sz="1200" b="1" dirty="0">
                  <a:latin typeface="American Typewriter"/>
                  <a:cs typeface="American Typewriter"/>
                </a:endParaRPr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0953567">
                <a:off x="2980243" y="2800774"/>
                <a:ext cx="3141708" cy="3242834"/>
              </a:xfrm>
              <a:prstGeom prst="rect">
                <a:avLst/>
              </a:prstGeom>
            </p:spPr>
          </p:pic>
        </p:grpSp>
        <p:sp>
          <p:nvSpPr>
            <p:cNvPr id="23" name="Title 1"/>
            <p:cNvSpPr txBox="1">
              <a:spLocks/>
            </p:cNvSpPr>
            <p:nvPr/>
          </p:nvSpPr>
          <p:spPr>
            <a:xfrm>
              <a:off x="-1590" y="-3178"/>
              <a:ext cx="4572795" cy="343058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10886" y="134707"/>
              <a:ext cx="242460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With My Character Eye</a:t>
              </a:r>
            </a:p>
            <a:p>
              <a:pPr algn="ctr"/>
              <a:r>
                <a:rPr lang="en-US" sz="1200" dirty="0" smtClean="0"/>
                <a:t> </a:t>
              </a:r>
            </a:p>
            <a:p>
              <a:pPr algn="ctr"/>
              <a:r>
                <a:rPr lang="en-US" sz="1200" dirty="0" smtClean="0"/>
                <a:t>_____________________________</a:t>
              </a:r>
            </a:p>
            <a:p>
              <a:pPr algn="ctr"/>
              <a:r>
                <a:rPr lang="en-US" sz="1200" dirty="0" smtClean="0"/>
                <a:t>(Student’s Name)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Showing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sz="1200" dirty="0" smtClean="0"/>
                <a:t>_____________________________</a:t>
              </a:r>
            </a:p>
            <a:p>
              <a:pPr algn="ctr"/>
              <a:r>
                <a:rPr lang="en-US" sz="1200" dirty="0" smtClean="0"/>
                <a:t>(Character)</a:t>
              </a:r>
              <a:endParaRPr lang="en-US" sz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-1590" y="3430589"/>
            <a:ext cx="4572795" cy="3430589"/>
            <a:chOff x="-1590" y="-3178"/>
            <a:chExt cx="4572795" cy="3430589"/>
          </a:xfrm>
        </p:grpSpPr>
        <p:grpSp>
          <p:nvGrpSpPr>
            <p:cNvPr id="30" name="Group 15"/>
            <p:cNvGrpSpPr/>
            <p:nvPr/>
          </p:nvGrpSpPr>
          <p:grpSpPr>
            <a:xfrm>
              <a:off x="282248" y="283845"/>
              <a:ext cx="1728638" cy="1953243"/>
              <a:chOff x="-256554" y="-833896"/>
              <a:chExt cx="7440056" cy="10725196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256554" y="-833896"/>
                <a:ext cx="7440056" cy="10725196"/>
              </a:xfrm>
              <a:prstGeom prst="rect">
                <a:avLst/>
              </a:prstGeom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1468816" y="3277472"/>
                <a:ext cx="3768379" cy="1520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American Typewriter"/>
                    <a:cs typeface="American Typewriter"/>
                  </a:rPr>
                  <a:t>I    SPY</a:t>
                </a:r>
                <a:endParaRPr lang="en-US" sz="1200" b="1" dirty="0">
                  <a:latin typeface="American Typewriter"/>
                  <a:cs typeface="American Typewriter"/>
                </a:endParaRPr>
              </a:p>
            </p:txBody>
          </p:sp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0953567">
                <a:off x="2980243" y="2800774"/>
                <a:ext cx="3141708" cy="3242834"/>
              </a:xfrm>
              <a:prstGeom prst="rect">
                <a:avLst/>
              </a:prstGeom>
            </p:spPr>
          </p:pic>
        </p:grpSp>
        <p:sp>
          <p:nvSpPr>
            <p:cNvPr id="31" name="Title 1"/>
            <p:cNvSpPr txBox="1">
              <a:spLocks/>
            </p:cNvSpPr>
            <p:nvPr/>
          </p:nvSpPr>
          <p:spPr>
            <a:xfrm>
              <a:off x="-1590" y="-3178"/>
              <a:ext cx="4572795" cy="343058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10886" y="134707"/>
              <a:ext cx="242460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With My Character Eye</a:t>
              </a:r>
            </a:p>
            <a:p>
              <a:pPr algn="ctr"/>
              <a:r>
                <a:rPr lang="en-US" sz="1200" dirty="0" smtClean="0"/>
                <a:t> </a:t>
              </a:r>
            </a:p>
            <a:p>
              <a:pPr algn="ctr"/>
              <a:r>
                <a:rPr lang="en-US" sz="1200" dirty="0" smtClean="0"/>
                <a:t>_____________________________</a:t>
              </a:r>
            </a:p>
            <a:p>
              <a:pPr algn="ctr"/>
              <a:r>
                <a:rPr lang="en-US" sz="1200" dirty="0" smtClean="0"/>
                <a:t>(Student’s Name)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Showing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sz="1200" dirty="0" smtClean="0"/>
                <a:t>_____________________________</a:t>
              </a:r>
            </a:p>
            <a:p>
              <a:pPr algn="ctr"/>
              <a:r>
                <a:rPr lang="en-US" sz="1200" dirty="0" smtClean="0"/>
                <a:t>(Character)</a:t>
              </a:r>
              <a:endParaRPr lang="en-US" sz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71205" y="3426428"/>
            <a:ext cx="4572795" cy="3430589"/>
            <a:chOff x="-1590" y="-3178"/>
            <a:chExt cx="4572795" cy="3430589"/>
          </a:xfrm>
        </p:grpSpPr>
        <p:grpSp>
          <p:nvGrpSpPr>
            <p:cNvPr id="38" name="Group 15"/>
            <p:cNvGrpSpPr/>
            <p:nvPr/>
          </p:nvGrpSpPr>
          <p:grpSpPr>
            <a:xfrm>
              <a:off x="282248" y="283845"/>
              <a:ext cx="1728638" cy="1953243"/>
              <a:chOff x="-256554" y="-833896"/>
              <a:chExt cx="7440056" cy="1072519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256554" y="-833896"/>
                <a:ext cx="7440056" cy="10725196"/>
              </a:xfrm>
              <a:prstGeom prst="rect">
                <a:avLst/>
              </a:prstGeom>
            </p:spPr>
          </p:pic>
          <p:sp>
            <p:nvSpPr>
              <p:cNvPr id="43" name="TextBox 42"/>
              <p:cNvSpPr txBox="1"/>
              <p:nvPr/>
            </p:nvSpPr>
            <p:spPr>
              <a:xfrm>
                <a:off x="1468816" y="3277472"/>
                <a:ext cx="3768379" cy="1520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American Typewriter"/>
                    <a:cs typeface="American Typewriter"/>
                  </a:rPr>
                  <a:t>I    SPY</a:t>
                </a:r>
                <a:endParaRPr lang="en-US" sz="1200" b="1" dirty="0">
                  <a:latin typeface="American Typewriter"/>
                  <a:cs typeface="American Typewriter"/>
                </a:endParaRPr>
              </a:p>
            </p:txBody>
          </p:sp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0953567">
                <a:off x="2980243" y="2800774"/>
                <a:ext cx="3141708" cy="3242834"/>
              </a:xfrm>
              <a:prstGeom prst="rect">
                <a:avLst/>
              </a:prstGeom>
            </p:spPr>
          </p:pic>
        </p:grpSp>
        <p:sp>
          <p:nvSpPr>
            <p:cNvPr id="39" name="Title 1"/>
            <p:cNvSpPr txBox="1">
              <a:spLocks/>
            </p:cNvSpPr>
            <p:nvPr/>
          </p:nvSpPr>
          <p:spPr>
            <a:xfrm>
              <a:off x="-1590" y="-3178"/>
              <a:ext cx="4572795" cy="343058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10886" y="134707"/>
              <a:ext cx="242460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With My Character Eye</a:t>
              </a:r>
            </a:p>
            <a:p>
              <a:pPr algn="ctr"/>
              <a:r>
                <a:rPr lang="en-US" sz="1200" dirty="0" smtClean="0"/>
                <a:t> </a:t>
              </a:r>
            </a:p>
            <a:p>
              <a:pPr algn="ctr"/>
              <a:r>
                <a:rPr lang="en-US" sz="1200" dirty="0" smtClean="0"/>
                <a:t>_____________________________</a:t>
              </a:r>
            </a:p>
            <a:p>
              <a:pPr algn="ctr"/>
              <a:r>
                <a:rPr lang="en-US" sz="1200" dirty="0" smtClean="0"/>
                <a:t>(Student’s Name)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Showing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sz="1200" dirty="0" smtClean="0"/>
                <a:t>_____________________________</a:t>
              </a:r>
            </a:p>
            <a:p>
              <a:pPr algn="ctr"/>
              <a:r>
                <a:rPr lang="en-US" sz="1200" dirty="0" smtClean="0"/>
                <a:t>(Character)</a:t>
              </a:r>
              <a:endParaRPr lang="en-US" sz="12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855043" y="2261543"/>
            <a:ext cx="4153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Please tell why you have recognized this student. </a:t>
            </a:r>
            <a:r>
              <a:rPr lang="en-US" sz="1600" dirty="0" smtClean="0"/>
              <a:t>______________________________________________________________________________</a:t>
            </a:r>
            <a:r>
              <a:rPr lang="en-US" sz="1600" dirty="0" smtClean="0">
                <a:solidFill>
                  <a:schemeClr val="bg1"/>
                </a:solidFill>
              </a:rPr>
              <a:t>_ </a:t>
            </a:r>
            <a:r>
              <a:rPr lang="en-US" sz="1600" dirty="0" smtClean="0"/>
              <a:t>            - ____________________</a:t>
            </a:r>
            <a:r>
              <a:rPr lang="en-US" sz="1200" dirty="0" smtClean="0"/>
              <a:t>(Teacher’s Name)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2248" y="5692132"/>
            <a:ext cx="4153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Please tell why you have recognized this student. </a:t>
            </a:r>
            <a:r>
              <a:rPr lang="en-US" sz="1600" dirty="0" smtClean="0"/>
              <a:t>______________________________________________________________________________</a:t>
            </a:r>
            <a:r>
              <a:rPr lang="en-US" sz="1600" dirty="0" smtClean="0">
                <a:solidFill>
                  <a:schemeClr val="bg1"/>
                </a:solidFill>
              </a:rPr>
              <a:t>_ </a:t>
            </a:r>
            <a:r>
              <a:rPr lang="en-US" sz="1600" dirty="0" smtClean="0"/>
              <a:t>            - ____________________</a:t>
            </a:r>
            <a:r>
              <a:rPr lang="en-US" sz="1200" dirty="0" smtClean="0"/>
              <a:t>(Teacher’s Name)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55043" y="5687971"/>
            <a:ext cx="4153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Please tell why you have recognized this student. </a:t>
            </a:r>
            <a:r>
              <a:rPr lang="en-US" sz="1600" dirty="0" smtClean="0"/>
              <a:t>______________________________________________________________________________</a:t>
            </a:r>
            <a:r>
              <a:rPr lang="en-US" sz="1600" dirty="0" smtClean="0">
                <a:solidFill>
                  <a:schemeClr val="bg1"/>
                </a:solidFill>
              </a:rPr>
              <a:t>_ </a:t>
            </a:r>
            <a:r>
              <a:rPr lang="en-US" sz="1600" dirty="0" smtClean="0"/>
              <a:t>            - ____________________</a:t>
            </a:r>
            <a:r>
              <a:rPr lang="en-US" sz="1200" dirty="0" smtClean="0"/>
              <a:t>(Teacher’s Name)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132</Words>
  <Application>Microsoft Macintosh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Devonah Bowers</dc:creator>
  <cp:lastModifiedBy>Teacher</cp:lastModifiedBy>
  <cp:revision>2</cp:revision>
  <cp:lastPrinted>2016-08-10T15:38:27Z</cp:lastPrinted>
  <dcterms:created xsi:type="dcterms:W3CDTF">2016-08-11T14:56:03Z</dcterms:created>
  <dcterms:modified xsi:type="dcterms:W3CDTF">2016-08-19T23:56:39Z</dcterms:modified>
</cp:coreProperties>
</file>